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7102475" cy="9037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5DAA"/>
    <a:srgbClr val="FFFFFF"/>
    <a:srgbClr val="132756"/>
    <a:srgbClr val="1C6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94660"/>
  </p:normalViewPr>
  <p:slideViewPr>
    <p:cSldViewPr snapToGrid="0">
      <p:cViewPr varScale="1">
        <p:scale>
          <a:sx n="76" d="100"/>
          <a:sy n="76" d="100"/>
        </p:scale>
        <p:origin x="28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505AF-9CFA-D593-544F-F8C55AE18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ADC24-AA43-43FB-B706-82826674053C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ED324-C320-BA66-9CAC-D4C82F3C9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F0385-B7D9-0CC2-C194-A4C3E4070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98CEC-41FE-4304-9120-7A1230BE21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4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56B88-1F61-3511-24C2-21700E335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93703-F294-4E7C-94B9-DC1B471C5BFC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95E2E-E5E6-5F30-3126-DFA3ABDC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532C1-B708-B394-8EB2-B5F7995F6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9152-6B64-4ECB-A44B-54433F1C9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8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BE884-B3A5-188C-5DF3-2BAEAA14C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5B79A-3858-4710-808B-F237D54B62C3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916E0-7DC3-5169-BBE9-517B9A520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37989-F831-DEF7-F656-648F57C37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A748-C1A2-45D5-8D8C-B83395992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37B85-3199-7A0B-23BA-3DB600B3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24BCF-C4B8-4D4D-8615-7426EEC81316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03C2A-6374-8E97-13BE-937B6C5CE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5EFF6-E8E8-45C9-F789-554837D3B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B81F3-2DAE-4BF8-8A41-CDD7DDCB6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856A8-B5DA-5A8E-006E-612E62EC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67C8E-66F9-4641-AEBB-E6EBBBF96017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B44B10-A4E7-A3C6-4EA7-65CE7DBBD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B211-280B-EFB0-0A4A-83E6EB759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6F92A-E3DE-4F4A-8595-CA2000117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6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5555BF-1F82-2394-75D4-D275C80B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CED58-42F5-4A79-BF1E-513074BADCE8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EEBD94A-95AE-B2F1-4A9C-75CAFB201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26552E7-2134-3D51-DB15-F1319C1A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189BE-0136-4190-9A3C-216D8805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DFFC44C-8BC1-938A-0AE7-2DBD113C4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C68D-1E66-45C4-89FA-39694916CFBE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F5DC2AE-8663-5667-038B-3D4987B52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9D1900F-3B03-7297-343C-57BD33E76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56DBF-ED0D-4328-A02A-CDD056CCC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6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64FC31-F787-B4E5-093F-FD1EC492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8B737-F837-47AF-9B41-6AB3B955DC31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18E4F6B-59A8-A0CF-3AF9-156747DCF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EF6C819-45DE-07B2-4D78-EFEAA018D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44ABF-5FFB-4500-B384-2B70FE880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7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5B96BD5-419A-05CE-1ACE-95E47F2A7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ACD1F-9B59-4094-9EDA-D38B79119D5C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599802C-C4C7-9772-17FB-D4B156E5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C747A8-F229-8BB0-2594-CF5C17CE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6A17C-B75E-4794-9C0B-18FA38CAD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9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D17FE3-1DEF-7CAB-2375-AA0F9FAC3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3985B-9142-4E7A-8B57-04E997F6F347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E5C2F8D-DE1A-76E3-D736-FB12829C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9A191E-1513-67C0-8224-B615733D4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C3BC-571F-451B-A04B-73EDF64B4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5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8385B6-85CC-F981-9873-C774F61FF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28CC0-8D14-451B-870E-38D03AAA086E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1D6E03-2791-7932-78CA-F7153F5F8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1D57423-A935-8DF6-2BF9-2DB7F0E5F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117C8-D61B-4DF1-83AC-64E2100DC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4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F5A721-7E29-9E27-FE0B-855661FD6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8" y="534988"/>
            <a:ext cx="6702425" cy="1944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4197E-6AB7-4A6C-1543-216823A7E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988" y="2678113"/>
            <a:ext cx="6702425" cy="6381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73747-4B90-A209-98A1-4A7CAA22E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9323388"/>
            <a:ext cx="1747837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99CDF3-7CC7-44E5-A1F8-F0CA1ED9C233}" type="datetimeFigureOut">
              <a:rPr lang="en-US"/>
              <a:pPr>
                <a:defRPr/>
              </a:pPr>
              <a:t>5/9/2023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88823-E67C-B291-D2C4-B18FCCB46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9323388"/>
            <a:ext cx="2622550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2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A0D9A-FDEC-24AB-8E85-B2808F667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575" y="9323388"/>
            <a:ext cx="1747838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A9228A-5DF4-4021-AE8F-2F7AD3380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sz="37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890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C8DC51B-A0D9-AD22-52FF-DBA0676D6A9C}"/>
              </a:ext>
            </a:extLst>
          </p:cNvPr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2B80D9-35EE-68DF-FB82-90D797E0FDA5}"/>
              </a:ext>
            </a:extLst>
          </p:cNvPr>
          <p:cNvSpPr/>
          <p:nvPr/>
        </p:nvSpPr>
        <p:spPr>
          <a:xfrm>
            <a:off x="-4763" y="969963"/>
            <a:ext cx="7772401" cy="1039812"/>
          </a:xfrm>
          <a:prstGeom prst="rect">
            <a:avLst/>
          </a:prstGeom>
          <a:solidFill>
            <a:srgbClr val="1C69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365938-DAA6-2FD6-926E-B24DCEA68A49}"/>
              </a:ext>
            </a:extLst>
          </p:cNvPr>
          <p:cNvSpPr/>
          <p:nvPr/>
        </p:nvSpPr>
        <p:spPr>
          <a:xfrm>
            <a:off x="0" y="7789863"/>
            <a:ext cx="7772400" cy="1798637"/>
          </a:xfrm>
          <a:prstGeom prst="rect">
            <a:avLst/>
          </a:prstGeom>
          <a:solidFill>
            <a:srgbClr val="1C69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053" name="Group 55">
            <a:extLst>
              <a:ext uri="{FF2B5EF4-FFF2-40B4-BE49-F238E27FC236}">
                <a16:creationId xmlns:a16="http://schemas.microsoft.com/office/drawing/2014/main" id="{501A7EBA-4CE5-4A3C-5125-CCB42B63D2C2}"/>
              </a:ext>
            </a:extLst>
          </p:cNvPr>
          <p:cNvGrpSpPr>
            <a:grpSpLocks/>
          </p:cNvGrpSpPr>
          <p:nvPr/>
        </p:nvGrpSpPr>
        <p:grpSpPr bwMode="auto">
          <a:xfrm>
            <a:off x="5378450" y="301625"/>
            <a:ext cx="1987550" cy="620713"/>
            <a:chOff x="5227785" y="260266"/>
            <a:chExt cx="2164544" cy="691964"/>
          </a:xfrm>
        </p:grpSpPr>
        <p:pic>
          <p:nvPicPr>
            <p:cNvPr id="11" name="Graphic 10" descr="Warning with solid fill">
              <a:extLst>
                <a:ext uri="{FF2B5EF4-FFF2-40B4-BE49-F238E27FC236}">
                  <a16:creationId xmlns:a16="http://schemas.microsoft.com/office/drawing/2014/main" id="{45A5F2C0-6DB0-C5B0-2542-EA725D529B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27785" y="311589"/>
              <a:ext cx="558425" cy="573392"/>
            </a:xfrm>
            <a:prstGeom prst="rect">
              <a:avLst/>
            </a:prstGeom>
          </p:spPr>
        </p:pic>
        <p:pic>
          <p:nvPicPr>
            <p:cNvPr id="13" name="Graphic 12" descr="Lightning with solid fill">
              <a:extLst>
                <a:ext uri="{FF2B5EF4-FFF2-40B4-BE49-F238E27FC236}">
                  <a16:creationId xmlns:a16="http://schemas.microsoft.com/office/drawing/2014/main" id="{7C52DBE1-7CD4-05B5-D052-7AB0B63EF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83301" y="260266"/>
              <a:ext cx="674259" cy="691964"/>
            </a:xfrm>
            <a:prstGeom prst="rect">
              <a:avLst/>
            </a:prstGeom>
          </p:spPr>
        </p:pic>
        <p:pic>
          <p:nvPicPr>
            <p:cNvPr id="19" name="Graphic 18" descr="Radioactive with solid fill">
              <a:extLst>
                <a:ext uri="{FF2B5EF4-FFF2-40B4-BE49-F238E27FC236}">
                  <a16:creationId xmlns:a16="http://schemas.microsoft.com/office/drawing/2014/main" id="{986C0E6E-F821-D113-E27E-9114EFBB1D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794140" y="300970"/>
              <a:ext cx="598189" cy="612326"/>
            </a:xfrm>
            <a:prstGeom prst="rect">
              <a:avLst/>
            </a:prstGeom>
          </p:spPr>
        </p:pic>
      </p:grpSp>
      <p:grpSp>
        <p:nvGrpSpPr>
          <p:cNvPr id="2054" name="Group 37">
            <a:extLst>
              <a:ext uri="{FF2B5EF4-FFF2-40B4-BE49-F238E27FC236}">
                <a16:creationId xmlns:a16="http://schemas.microsoft.com/office/drawing/2014/main" id="{9D5D46F7-329A-5DE0-28C0-0461FD51A195}"/>
              </a:ext>
            </a:extLst>
          </p:cNvPr>
          <p:cNvGrpSpPr>
            <a:grpSpLocks/>
          </p:cNvGrpSpPr>
          <p:nvPr/>
        </p:nvGrpSpPr>
        <p:grpSpPr bwMode="auto">
          <a:xfrm>
            <a:off x="3043238" y="7967663"/>
            <a:ext cx="1131887" cy="1489075"/>
            <a:chOff x="2531894" y="7810803"/>
            <a:chExt cx="1237950" cy="1628841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13A67D57-67EE-2AB9-E05E-531EF2FEE83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531894" y="7810803"/>
              <a:ext cx="1237950" cy="1237950"/>
            </a:xfrm>
            <a:prstGeom prst="roundRect">
              <a:avLst>
                <a:gd name="adj" fmla="val 11111"/>
              </a:avLst>
            </a:prstGeom>
            <a:noFill/>
            <a:ln w="190500" cap="rnd">
              <a:noFill/>
              <a:prstDash val="solid"/>
            </a:ln>
            <a:effectLst/>
          </p:spPr>
        </p:pic>
        <p:pic>
          <p:nvPicPr>
            <p:cNvPr id="1036" name="Picture 12" descr="Google Play Icon PNG Images, Free Transparent Google Play Icon Download -  KindPNG">
              <a:extLst>
                <a:ext uri="{FF2B5EF4-FFF2-40B4-BE49-F238E27FC236}">
                  <a16:creationId xmlns:a16="http://schemas.microsoft.com/office/drawing/2014/main" id="{75C158C8-D7D9-5A59-68FB-C4D119DFC53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/>
            <a:srcRect l="52528" t="40123" r="2515" b="40985"/>
            <a:stretch/>
          </p:blipFill>
          <p:spPr bwMode="auto">
            <a:xfrm>
              <a:off x="2567938" y="9126096"/>
              <a:ext cx="1165862" cy="313548"/>
            </a:xfrm>
            <a:prstGeom prst="roundRect">
              <a:avLst>
                <a:gd name="adj" fmla="val 11111"/>
              </a:avLst>
            </a:prstGeom>
            <a:noFill/>
            <a:ln w="190500" cap="rnd">
              <a:noFill/>
              <a:prstDash val="solid"/>
            </a:ln>
            <a:effectLst/>
          </p:spPr>
        </p:pic>
      </p:grpSp>
      <p:grpSp>
        <p:nvGrpSpPr>
          <p:cNvPr id="2055" name="Group 46">
            <a:extLst>
              <a:ext uri="{FF2B5EF4-FFF2-40B4-BE49-F238E27FC236}">
                <a16:creationId xmlns:a16="http://schemas.microsoft.com/office/drawing/2014/main" id="{CF69B380-F244-6E82-6256-AEAD82B519CD}"/>
              </a:ext>
            </a:extLst>
          </p:cNvPr>
          <p:cNvGrpSpPr>
            <a:grpSpLocks/>
          </p:cNvGrpSpPr>
          <p:nvPr/>
        </p:nvGrpSpPr>
        <p:grpSpPr bwMode="auto">
          <a:xfrm>
            <a:off x="4541838" y="7951788"/>
            <a:ext cx="1130300" cy="1504950"/>
            <a:chOff x="4189971" y="7812072"/>
            <a:chExt cx="1236681" cy="1645491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8F3604B1-C0AE-3347-0C55-0B0DCBE66BB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189971" y="7812072"/>
              <a:ext cx="1236681" cy="1236681"/>
            </a:xfrm>
            <a:prstGeom prst="roundRect">
              <a:avLst>
                <a:gd name="adj" fmla="val 11111"/>
              </a:avLst>
            </a:prstGeom>
            <a:noFill/>
            <a:ln w="190500" cap="rnd">
              <a:noFill/>
              <a:prstDash val="solid"/>
            </a:ln>
            <a:effectLst/>
          </p:spPr>
        </p:pic>
        <p:pic>
          <p:nvPicPr>
            <p:cNvPr id="41" name="Picture 12" descr="Google Play Icon PNG Images, Free Transparent Google Play Icon Download -  KindPNG">
              <a:extLst>
                <a:ext uri="{FF2B5EF4-FFF2-40B4-BE49-F238E27FC236}">
                  <a16:creationId xmlns:a16="http://schemas.microsoft.com/office/drawing/2014/main" id="{BC972A59-FB3E-A6FC-0CA3-15D1196BF1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/>
            <a:srcRect l="2735" t="40573" r="53094" b="39456"/>
            <a:stretch/>
          </p:blipFill>
          <p:spPr bwMode="auto">
            <a:xfrm>
              <a:off x="4254630" y="9126096"/>
              <a:ext cx="1145462" cy="331467"/>
            </a:xfrm>
            <a:prstGeom prst="roundRect">
              <a:avLst>
                <a:gd name="adj" fmla="val 11111"/>
              </a:avLst>
            </a:prstGeom>
            <a:noFill/>
            <a:ln w="190500" cap="rnd">
              <a:noFill/>
              <a:prstDash val="solid"/>
            </a:ln>
            <a:effectLst/>
          </p:spPr>
        </p:pic>
      </p:grpSp>
      <p:sp>
        <p:nvSpPr>
          <p:cNvPr id="2056" name="AutoShape 20" descr="Cover art">
            <a:extLst>
              <a:ext uri="{FF2B5EF4-FFF2-40B4-BE49-F238E27FC236}">
                <a16:creationId xmlns:a16="http://schemas.microsoft.com/office/drawing/2014/main" id="{7D15F5FC-DD25-3070-EC1A-E3CD15D2E4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86200" y="5029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046" name="Picture 22" descr="myAlerts - Apps on Google Play">
            <a:extLst>
              <a:ext uri="{FF2B5EF4-FFF2-40B4-BE49-F238E27FC236}">
                <a16:creationId xmlns:a16="http://schemas.microsoft.com/office/drawing/2014/main" id="{56E4B427-20EB-215C-9714-890E1348DC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31617" y="8005213"/>
            <a:ext cx="1409246" cy="1409246"/>
          </a:xfrm>
          <a:prstGeom prst="roundRect">
            <a:avLst>
              <a:gd name="adj" fmla="val 11111"/>
            </a:avLst>
          </a:prstGeom>
          <a:noFill/>
          <a:ln w="190500" cap="rnd">
            <a:noFill/>
            <a:prstDash val="soli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E11937CD-D9EC-D3A5-0797-993E06E5098A}"/>
              </a:ext>
            </a:extLst>
          </p:cNvPr>
          <p:cNvSpPr/>
          <p:nvPr/>
        </p:nvSpPr>
        <p:spPr>
          <a:xfrm>
            <a:off x="164811" y="284584"/>
            <a:ext cx="4604338" cy="6924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900" b="1" spc="50" dirty="0">
                <a:ln w="0"/>
                <a:solidFill>
                  <a:schemeClr val="bg1">
                    <a:lumMod val="75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</a:rPr>
              <a:t>County or City Name</a:t>
            </a:r>
          </a:p>
        </p:txBody>
      </p:sp>
      <p:grpSp>
        <p:nvGrpSpPr>
          <p:cNvPr id="2059" name="Group 44">
            <a:extLst>
              <a:ext uri="{FF2B5EF4-FFF2-40B4-BE49-F238E27FC236}">
                <a16:creationId xmlns:a16="http://schemas.microsoft.com/office/drawing/2014/main" id="{580EF98B-B0DC-89DB-FAC1-9A5F63D9E405}"/>
              </a:ext>
            </a:extLst>
          </p:cNvPr>
          <p:cNvGrpSpPr>
            <a:grpSpLocks/>
          </p:cNvGrpSpPr>
          <p:nvPr/>
        </p:nvGrpSpPr>
        <p:grpSpPr bwMode="auto">
          <a:xfrm>
            <a:off x="5924550" y="2076450"/>
            <a:ext cx="1658938" cy="498475"/>
            <a:chOff x="5231911" y="896906"/>
            <a:chExt cx="2127535" cy="63816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E9D8AE9E-0D7B-C0A4-A2D8-FE81EAE5C8EE}"/>
                </a:ext>
              </a:extLst>
            </p:cNvPr>
            <p:cNvSpPr/>
            <p:nvPr/>
          </p:nvSpPr>
          <p:spPr>
            <a:xfrm>
              <a:off x="6017775" y="896906"/>
              <a:ext cx="1341671" cy="39428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ln w="0"/>
                  <a:solidFill>
                    <a:schemeClr val="bg2">
                      <a:lumMod val="50000"/>
                    </a:schemeClr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+mn-lt"/>
                </a:rPr>
                <a:t>Powered By</a:t>
              </a:r>
            </a:p>
          </p:txBody>
        </p:sp>
        <p:pic>
          <p:nvPicPr>
            <p:cNvPr id="2071" name="Picture 28">
              <a:extLst>
                <a:ext uri="{FF2B5EF4-FFF2-40B4-BE49-F238E27FC236}">
                  <a16:creationId xmlns:a16="http://schemas.microsoft.com/office/drawing/2014/main" id="{284FB30F-1E18-7DBA-1B1F-98832C0CF5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1911" y="1176024"/>
              <a:ext cx="1980753" cy="359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19582780-0E2A-A0A4-3840-B13B25AE5790}"/>
              </a:ext>
            </a:extLst>
          </p:cNvPr>
          <p:cNvSpPr/>
          <p:nvPr/>
        </p:nvSpPr>
        <p:spPr>
          <a:xfrm>
            <a:off x="-25400" y="1095375"/>
            <a:ext cx="7758113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COMMUNITY NOTIFICATIONS</a:t>
            </a:r>
          </a:p>
        </p:txBody>
      </p:sp>
      <p:sp>
        <p:nvSpPr>
          <p:cNvPr id="2061" name="TextBox 60">
            <a:extLst>
              <a:ext uri="{FF2B5EF4-FFF2-40B4-BE49-F238E27FC236}">
                <a16:creationId xmlns:a16="http://schemas.microsoft.com/office/drawing/2014/main" id="{C286CC33-3EAA-6BFF-C826-6978530AD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8" y="2363788"/>
            <a:ext cx="6726237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1C69D8"/>
                </a:solidFill>
              </a:rPr>
              <a:t>Seconds matter in an emergency.</a:t>
            </a:r>
          </a:p>
          <a:p>
            <a:pPr eaLnBrk="1" hangingPunct="1"/>
            <a:endParaRPr lang="en-US" altLang="en-US">
              <a:solidFill>
                <a:srgbClr val="1D1D1F"/>
              </a:solidFill>
            </a:endParaRPr>
          </a:p>
          <a:p>
            <a:pPr eaLnBrk="1" hangingPunct="1"/>
            <a:r>
              <a:rPr lang="en-US" altLang="en-US">
                <a:solidFill>
                  <a:srgbClr val="1D1D1F"/>
                </a:solidFill>
              </a:rPr>
              <a:t>Receive life-saving emergency alerts from local public safety agencies, advanced warning of severe weather, and community notifications that impact you and your family.</a:t>
            </a:r>
          </a:p>
          <a:p>
            <a:pPr eaLnBrk="1" hangingPunct="1"/>
            <a:endParaRPr lang="en-US" altLang="en-US">
              <a:solidFill>
                <a:srgbClr val="1D1D1F"/>
              </a:solidFill>
            </a:endParaRPr>
          </a:p>
          <a:p>
            <a:pPr eaLnBrk="1" hangingPunct="1"/>
            <a:r>
              <a:rPr lang="en-US" altLang="en-US">
                <a:solidFill>
                  <a:srgbClr val="1D1D1F"/>
                </a:solidFill>
              </a:rPr>
              <a:t>Sign up to choose when and how you receive alerts (text, email, voice and mobile app options are available).</a:t>
            </a:r>
            <a:endParaRPr lang="en-US" alt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C2ED5EE-EED2-7386-1762-E5111A3989B2}"/>
              </a:ext>
            </a:extLst>
          </p:cNvPr>
          <p:cNvSpPr txBox="1"/>
          <p:nvPr/>
        </p:nvSpPr>
        <p:spPr>
          <a:xfrm>
            <a:off x="2752725" y="5130800"/>
            <a:ext cx="4868863" cy="2492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1C69D8"/>
                </a:solidFill>
                <a:latin typeface="+mn-lt"/>
              </a:rPr>
              <a:t>3 Ways to Sign Up: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1C69D8"/>
              </a:solidFill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Scan this QR code or visit: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________.myfreealerts.com</a:t>
            </a:r>
            <a:endParaRPr lang="en-US" b="1" dirty="0">
              <a:solidFill>
                <a:srgbClr val="1D1D1F"/>
              </a:solidFill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dirty="0">
              <a:solidFill>
                <a:srgbClr val="1D1D1F"/>
              </a:solidFill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srgbClr val="1D1D1F"/>
                </a:solidFill>
                <a:latin typeface="+mn-lt"/>
              </a:rPr>
              <a:t>Text __________ to 38276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dirty="0">
              <a:solidFill>
                <a:srgbClr val="1D1D1F"/>
              </a:solidFill>
              <a:latin typeface="+mn-lt"/>
            </a:endParaRPr>
          </a:p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dirty="0">
                <a:solidFill>
                  <a:srgbClr val="1D1D1F"/>
                </a:solidFill>
                <a:latin typeface="+mn-lt"/>
              </a:rPr>
              <a:t>Download the myAlerts app (QR codes below)</a:t>
            </a:r>
            <a:endParaRPr lang="en-US" dirty="0">
              <a:latin typeface="+mn-lt"/>
            </a:endParaRPr>
          </a:p>
        </p:txBody>
      </p:sp>
      <p:grpSp>
        <p:nvGrpSpPr>
          <p:cNvPr id="2063" name="Group 41">
            <a:extLst>
              <a:ext uri="{FF2B5EF4-FFF2-40B4-BE49-F238E27FC236}">
                <a16:creationId xmlns:a16="http://schemas.microsoft.com/office/drawing/2014/main" id="{011D046B-EBE8-51F6-AB3A-3F475D3E18E5}"/>
              </a:ext>
            </a:extLst>
          </p:cNvPr>
          <p:cNvGrpSpPr>
            <a:grpSpLocks/>
          </p:cNvGrpSpPr>
          <p:nvPr/>
        </p:nvGrpSpPr>
        <p:grpSpPr bwMode="auto">
          <a:xfrm>
            <a:off x="200025" y="5029200"/>
            <a:ext cx="2441575" cy="4819650"/>
            <a:chOff x="439524" y="-997448"/>
            <a:chExt cx="5020376" cy="9907383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48B03363-04B9-3474-2FE6-61BB541A37D7}"/>
                </a:ext>
              </a:extLst>
            </p:cNvPr>
            <p:cNvSpPr/>
            <p:nvPr/>
          </p:nvSpPr>
          <p:spPr>
            <a:xfrm>
              <a:off x="850816" y="-596061"/>
              <a:ext cx="4236962" cy="90621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2069" name="Picture 43">
              <a:extLst>
                <a:ext uri="{FF2B5EF4-FFF2-40B4-BE49-F238E27FC236}">
                  <a16:creationId xmlns:a16="http://schemas.microsoft.com/office/drawing/2014/main" id="{10210823-C899-77AD-961D-806F11C0EE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524" y="-997448"/>
              <a:ext cx="5020376" cy="99073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4" name="Graphic 13" descr="Line arrow: Slight curve with solid fill">
            <a:extLst>
              <a:ext uri="{FF2B5EF4-FFF2-40B4-BE49-F238E27FC236}">
                <a16:creationId xmlns:a16="http://schemas.microsoft.com/office/drawing/2014/main" id="{4D43C882-D74A-515A-02F9-4897692FB50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9778731" flipH="1">
            <a:off x="4652963" y="5468938"/>
            <a:ext cx="630237" cy="463550"/>
          </a:xfrm>
          <a:prstGeom prst="rect">
            <a:avLst/>
          </a:prstGeom>
        </p:spPr>
      </p:pic>
      <p:grpSp>
        <p:nvGrpSpPr>
          <p:cNvPr id="2065" name="Group 58">
            <a:extLst>
              <a:ext uri="{FF2B5EF4-FFF2-40B4-BE49-F238E27FC236}">
                <a16:creationId xmlns:a16="http://schemas.microsoft.com/office/drawing/2014/main" id="{6E3C9804-B0E6-C09B-F660-1328C6D6BD01}"/>
              </a:ext>
            </a:extLst>
          </p:cNvPr>
          <p:cNvGrpSpPr>
            <a:grpSpLocks/>
          </p:cNvGrpSpPr>
          <p:nvPr/>
        </p:nvGrpSpPr>
        <p:grpSpPr bwMode="auto">
          <a:xfrm>
            <a:off x="5616575" y="4748213"/>
            <a:ext cx="1903413" cy="1312862"/>
            <a:chOff x="-3453125" y="6510441"/>
            <a:chExt cx="1488557" cy="1083434"/>
          </a:xfrm>
        </p:grpSpPr>
        <p:pic>
          <p:nvPicPr>
            <p:cNvPr id="2066" name="Picture 70" descr="Qr code&#10;&#10;Description automatically generated">
              <a:extLst>
                <a:ext uri="{FF2B5EF4-FFF2-40B4-BE49-F238E27FC236}">
                  <a16:creationId xmlns:a16="http://schemas.microsoft.com/office/drawing/2014/main" id="{4B31B2F9-9FE3-490C-27F8-F8F2698844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16" t="5826" r="6863" b="5077"/>
            <a:stretch>
              <a:fillRect/>
            </a:stretch>
          </p:blipFill>
          <p:spPr bwMode="auto">
            <a:xfrm>
              <a:off x="-3239589" y="6510441"/>
              <a:ext cx="1097280" cy="10834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53839DB-4F03-5DF6-0088-77A55191FBD6}"/>
                </a:ext>
              </a:extLst>
            </p:cNvPr>
            <p:cNvSpPr/>
            <p:nvPr/>
          </p:nvSpPr>
          <p:spPr>
            <a:xfrm rot="19672929">
              <a:off x="-3453125" y="6790548"/>
              <a:ext cx="1488557" cy="52322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n w="22225">
                    <a:solidFill>
                      <a:schemeClr val="accent2"/>
                    </a:solidFill>
                    <a:prstDash val="solid"/>
                  </a:ln>
                  <a:solidFill>
                    <a:schemeClr val="accent2">
                      <a:lumMod val="40000"/>
                      <a:lumOff val="60000"/>
                    </a:schemeClr>
                  </a:solidFill>
                  <a:latin typeface="+mn-lt"/>
                </a:rPr>
                <a:t>SAMPLE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94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Roberts</dc:creator>
  <cp:lastModifiedBy>Katie Gittings</cp:lastModifiedBy>
  <cp:revision>2</cp:revision>
  <cp:lastPrinted>2022-04-08T21:23:49Z</cp:lastPrinted>
  <dcterms:created xsi:type="dcterms:W3CDTF">2022-04-08T19:22:31Z</dcterms:created>
  <dcterms:modified xsi:type="dcterms:W3CDTF">2023-05-09T15:44:14Z</dcterms:modified>
</cp:coreProperties>
</file>